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32D14-E964-4500-8ACB-B3B5E6F1D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6C5A2F-740E-4DF6-A6CC-0D2FA2919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1060B-9362-47EA-9E33-1633701F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F96B5F-2998-428D-8090-9F182311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BC8EC2-DD04-4163-BA79-1C108892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66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7DBEC-BD9D-4BE2-A300-E18C0AC3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9C9FED-D9D4-4D7A-864D-7561FB87C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65B64A-4F03-485E-B03C-DE722C79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F6B112-A58D-4B7A-B6E4-958F78D6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CA6ADB-D50E-4C0B-8161-919F5436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28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6D5E107-3DF6-4E7B-B7AE-986F2BA1A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29B401-A800-4B72-A759-A30944122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BCBC89-A3A5-4E88-9342-997B2620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6FE506-8585-4AA5-998C-BFB819FA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551320-EB64-46C3-9D91-BF219842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21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38DCE-8BC8-4D91-8CD0-E25CFED5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E1FA94-E59C-4D2C-91C5-A6CF65F39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16AEA1-D379-43E8-8354-F1AB953A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50ECF0-007F-44F0-9B83-98FB1458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212826-E260-4F11-B2D3-EECE462F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27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652C4-25D9-4BF4-A786-99A10193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ADD332-1E94-4572-AF2F-C092D15F8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6517CA-C464-4D96-9782-8D3217CD8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00DBF3-92E5-47E4-ABA4-05D64513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6CE275-9959-4112-B29B-EBC8E922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45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3FB68-3B95-4EA1-9850-78FE108AB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BE496B-EBFB-437B-B666-06F5A433F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1F5C84-86AE-4922-B55F-2AFAE52F9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41FF7B-FC5F-4E27-9CE0-C26496E5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DF25E8-D928-4192-B3AA-855D7803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3D9B2C-8CB0-489B-9D91-5E6E89AB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5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DB56C-C73C-496B-B86E-22721F72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F26E2-63A5-4D2B-AB3E-512EA2E4E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A50C66-1568-48F3-A417-A0DDAD1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594CBA-FC84-48B3-9EEC-6A0700128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85836E-B5E1-4239-BFE4-09DDADFD5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CA125A-8C8D-4F7A-A165-894C4A13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2F4779F-CB39-41D8-B387-FB945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274B8D-4ADD-4D29-BB8F-95D134D5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7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5F2BE-4697-4076-A781-04211CD8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7F4A822-61DE-45BA-A993-C08565D13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B09159-9326-4BB9-9DE3-690ED74E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90152C-2E11-489B-85E8-1514122B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70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C11D4B6-FCDE-423E-8BE9-D1219830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78ECE59-1144-4BAD-AC75-8AA0E159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7500F4-CE9C-4C9A-B16B-C33E7343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90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E04223-BA3A-4A2F-B122-5F67C5A2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D68B57-5C98-45DA-AE61-D6136D75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58BAB75-BA10-4AB8-8AC8-42D346810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770BED-D162-4322-B11A-9D89A4F43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ABDF8-80B2-4A09-A438-7122D9DD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D8C0F-D194-4FAE-94CD-25610D2A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9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3425B-03F4-4E8E-8687-DD886A57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BB1C28-AB85-4B7B-BCEF-09E441DAA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E019C1-771E-41AE-BDAB-03A266190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2838A0-18FA-4872-8443-4D8FC6EC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09FA7D-7B3E-4935-BD34-1355C420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FF4C89-4D8C-4E68-9B9F-99E42713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37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6663DE5-EB9D-4C24-A09C-419CF234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1D02EE-39D8-4F11-813C-11B57B13E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14141D-9D9E-4BFF-801C-3B8CD6EC8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4DD04-1C30-49B5-A489-F03E6FB9BC03}" type="datetimeFigureOut">
              <a:rPr lang="de-DE" smtClean="0"/>
              <a:t>04.10.2023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A6DD63-1901-4FD3-AC8B-E899E0956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260FBF-F205-4956-9526-D158009DB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06C0-0272-4469-BA23-8ED85C126F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99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66E210BE-B02C-4BAE-B151-06BB24F2E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6889" y="2181011"/>
            <a:ext cx="9143999" cy="2495977"/>
          </a:xfrm>
        </p:spPr>
        <p:txBody>
          <a:bodyPr/>
          <a:lstStyle/>
          <a:p>
            <a:r>
              <a:rPr lang="de-DE" sz="5400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Chancentage </a:t>
            </a:r>
          </a:p>
          <a:p>
            <a:r>
              <a:rPr lang="de-DE" sz="5400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in Betrieben </a:t>
            </a:r>
          </a:p>
          <a:p>
            <a:endParaRPr lang="de-DE" dirty="0">
              <a:solidFill>
                <a:srgbClr val="002060"/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3071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8327"/>
            <a:ext cx="9144000" cy="3132220"/>
          </a:xfrm>
        </p:spPr>
        <p:txBody>
          <a:bodyPr>
            <a:normAutofit fontScale="90000"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Du darfst </a:t>
            </a: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an zwei Tagen in zwei verschiedene Betrieben </a:t>
            </a: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gehen.</a:t>
            </a:r>
          </a:p>
        </p:txBody>
      </p:sp>
    </p:spTree>
    <p:extLst>
      <p:ext uri="{BB962C8B-B14F-4D97-AF65-F5344CB8AC3E}">
        <p14:creationId xmlns:p14="http://schemas.microsoft.com/office/powerpoint/2010/main" val="142468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8327"/>
            <a:ext cx="9144000" cy="1780673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in der Zeit von </a:t>
            </a:r>
            <a:b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20. bis 24.11.2023</a:t>
            </a:r>
          </a:p>
        </p:txBody>
      </p:sp>
    </p:spTree>
    <p:extLst>
      <p:ext uri="{BB962C8B-B14F-4D97-AF65-F5344CB8AC3E}">
        <p14:creationId xmlns:p14="http://schemas.microsoft.com/office/powerpoint/2010/main" val="273860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318" y="1302707"/>
            <a:ext cx="9511430" cy="4108537"/>
          </a:xfrm>
        </p:spPr>
        <p:txBody>
          <a:bodyPr>
            <a:normAutofit fontScale="90000"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Information und Anmeldung </a:t>
            </a:r>
            <a:b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  <a:sym typeface="Wingdings" panose="05000000000000000000" pitchFamily="2" charset="2"/>
              </a:rPr>
            </a:b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  <a:sym typeface="Wingdings" panose="05000000000000000000" pitchFamily="2" charset="2"/>
              </a:rPr>
              <a:t>www.chancentage.at</a:t>
            </a:r>
            <a:br>
              <a:rPr lang="de-DE" dirty="0">
                <a:solidFill>
                  <a:srgbClr val="00206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</a:br>
            <a:endParaRPr lang="de-DE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3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85" y="1648327"/>
            <a:ext cx="10748210" cy="3068052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Anmeldung:</a:t>
            </a:r>
            <a:b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16.10.2023, 6.00 Uhr,</a:t>
            </a: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b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bis 6.11.2023</a:t>
            </a:r>
          </a:p>
        </p:txBody>
      </p:sp>
    </p:spTree>
    <p:extLst>
      <p:ext uri="{BB962C8B-B14F-4D97-AF65-F5344CB8AC3E}">
        <p14:creationId xmlns:p14="http://schemas.microsoft.com/office/powerpoint/2010/main" val="331238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6599"/>
            <a:ext cx="9144000" cy="3812906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Du wirst eine </a:t>
            </a: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  <a:sym typeface="Wingdings" panose="05000000000000000000" pitchFamily="2" charset="2"/>
              </a:rPr>
              <a:t>Bestätigungs-E-Mail</a:t>
            </a: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bekommen.</a:t>
            </a:r>
            <a:endParaRPr lang="de-DE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8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0653"/>
            <a:ext cx="9144000" cy="3705726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Zeige diese </a:t>
            </a: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vor den Chancentagen </a:t>
            </a: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deinem </a:t>
            </a: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Klassenvorstand.</a:t>
            </a:r>
          </a:p>
        </p:txBody>
      </p:sp>
    </p:spTree>
    <p:extLst>
      <p:ext uri="{BB962C8B-B14F-4D97-AF65-F5344CB8AC3E}">
        <p14:creationId xmlns:p14="http://schemas.microsoft.com/office/powerpoint/2010/main" val="239184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C2FAB-C2E0-401D-9489-CFD2931F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0909"/>
            <a:ext cx="9683692" cy="2317535"/>
          </a:xfrm>
        </p:spPr>
        <p:txBody>
          <a:bodyPr>
            <a:normAutofit fontScale="90000"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Zeige deinem  </a:t>
            </a:r>
            <a:r>
              <a:rPr lang="de-DE" dirty="0">
                <a:solidFill>
                  <a:srgbClr val="002060"/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Klassenvorstand</a:t>
            </a:r>
            <a:r>
              <a:rPr lang="de-DE" dirty="0">
                <a:solidFill>
                  <a:srgbClr val="002060"/>
                </a:solidFill>
                <a:latin typeface="Century Gothic" panose="020B0502020202020204" pitchFamily="34" charset="0"/>
              </a:rPr>
              <a:t> die Anwesenheitsbestätigung</a:t>
            </a:r>
          </a:p>
        </p:txBody>
      </p:sp>
    </p:spTree>
    <p:extLst>
      <p:ext uri="{BB962C8B-B14F-4D97-AF65-F5344CB8AC3E}">
        <p14:creationId xmlns:p14="http://schemas.microsoft.com/office/powerpoint/2010/main" val="269173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9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Office</vt:lpstr>
      <vt:lpstr>PowerPoint-Präsentation</vt:lpstr>
      <vt:lpstr>Du darfst an zwei Tagen in zwei verschiedene Betrieben gehen.</vt:lpstr>
      <vt:lpstr>in der Zeit von  20. bis 24.11.2023</vt:lpstr>
      <vt:lpstr>Information und Anmeldung  www.chancentage.at </vt:lpstr>
      <vt:lpstr>Anmeldung: 16.10.2023, 6.00 Uhr,  bis 6.11.2023</vt:lpstr>
      <vt:lpstr>Du wirst eine Bestätigungs-E-Mail bekommen.</vt:lpstr>
      <vt:lpstr>Zeige diese vor den Chancentagen deinem Klassenvorstand.</vt:lpstr>
      <vt:lpstr>Zeige deinem  Klassenvorstand die Anwesenheitsbestätigung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</dc:title>
  <dc:creator>oe</dc:creator>
  <cp:lastModifiedBy>Erwin Oberhauser</cp:lastModifiedBy>
  <cp:revision>17</cp:revision>
  <dcterms:created xsi:type="dcterms:W3CDTF">2019-09-16T13:39:02Z</dcterms:created>
  <dcterms:modified xsi:type="dcterms:W3CDTF">2023-10-04T06:34:14Z</dcterms:modified>
</cp:coreProperties>
</file>